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419" r:id="rId4"/>
    <p:sldId id="420" r:id="rId5"/>
    <p:sldId id="421" r:id="rId6"/>
    <p:sldId id="367" r:id="rId7"/>
    <p:sldId id="422"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1408F3-5B0D-499C-9CF5-299D55D5AA3B}" v="986" dt="2023-05-06T14:42:51.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8C1408F3-5B0D-499C-9CF5-299D55D5AA3B}"/>
    <pc:docChg chg="undo custSel addSld delSld modSld">
      <pc:chgData name="Ed Godfrey" userId="61aa7c48ee0e3db0" providerId="LiveId" clId="{8C1408F3-5B0D-499C-9CF5-299D55D5AA3B}" dt="2023-05-06T14:43:02.277" v="1406" actId="47"/>
      <pc:docMkLst>
        <pc:docMk/>
      </pc:docMkLst>
      <pc:sldChg chg="modSp mod">
        <pc:chgData name="Ed Godfrey" userId="61aa7c48ee0e3db0" providerId="LiveId" clId="{8C1408F3-5B0D-499C-9CF5-299D55D5AA3B}" dt="2023-05-06T13:56:29.330" v="11" actId="6549"/>
        <pc:sldMkLst>
          <pc:docMk/>
          <pc:sldMk cId="1586846861" sldId="256"/>
        </pc:sldMkLst>
        <pc:spChg chg="mod">
          <ac:chgData name="Ed Godfrey" userId="61aa7c48ee0e3db0" providerId="LiveId" clId="{8C1408F3-5B0D-499C-9CF5-299D55D5AA3B}" dt="2023-05-06T13:56:24.089" v="3" actId="20577"/>
          <ac:spMkLst>
            <pc:docMk/>
            <pc:sldMk cId="1586846861" sldId="256"/>
            <ac:spMk id="3" creationId="{1206BF46-F60A-B583-BE9A-98813DA83DD6}"/>
          </ac:spMkLst>
        </pc:spChg>
        <pc:spChg chg="mod">
          <ac:chgData name="Ed Godfrey" userId="61aa7c48ee0e3db0" providerId="LiveId" clId="{8C1408F3-5B0D-499C-9CF5-299D55D5AA3B}" dt="2023-05-06T13:56:29.330" v="11" actId="6549"/>
          <ac:spMkLst>
            <pc:docMk/>
            <pc:sldMk cId="1586846861" sldId="256"/>
            <ac:spMk id="4" creationId="{E81091B1-FFCB-0593-6511-1E1CB61C648D}"/>
          </ac:spMkLst>
        </pc:spChg>
      </pc:sldChg>
      <pc:sldChg chg="modSp mod">
        <pc:chgData name="Ed Godfrey" userId="61aa7c48ee0e3db0" providerId="LiveId" clId="{8C1408F3-5B0D-499C-9CF5-299D55D5AA3B}" dt="2023-05-06T13:57:05.697" v="17" actId="20577"/>
        <pc:sldMkLst>
          <pc:docMk/>
          <pc:sldMk cId="3833481404" sldId="263"/>
        </pc:sldMkLst>
        <pc:spChg chg="mod">
          <ac:chgData name="Ed Godfrey" userId="61aa7c48ee0e3db0" providerId="LiveId" clId="{8C1408F3-5B0D-499C-9CF5-299D55D5AA3B}" dt="2023-05-06T13:57:01.506" v="15" actId="113"/>
          <ac:spMkLst>
            <pc:docMk/>
            <pc:sldMk cId="3833481404" sldId="263"/>
            <ac:spMk id="3" creationId="{9E3293C3-2021-04F5-B3B2-149081BCD341}"/>
          </ac:spMkLst>
        </pc:spChg>
        <pc:spChg chg="mod">
          <ac:chgData name="Ed Godfrey" userId="61aa7c48ee0e3db0" providerId="LiveId" clId="{8C1408F3-5B0D-499C-9CF5-299D55D5AA3B}" dt="2023-05-06T13:57:05.697" v="17" actId="20577"/>
          <ac:spMkLst>
            <pc:docMk/>
            <pc:sldMk cId="3833481404" sldId="263"/>
            <ac:spMk id="6" creationId="{27341E30-1523-0531-D0E1-7D6824619EE0}"/>
          </ac:spMkLst>
        </pc:spChg>
      </pc:sldChg>
      <pc:sldChg chg="addSp modSp modAnim">
        <pc:chgData name="Ed Godfrey" userId="61aa7c48ee0e3db0" providerId="LiveId" clId="{8C1408F3-5B0D-499C-9CF5-299D55D5AA3B}" dt="2023-05-06T14:11:27.015" v="422" actId="114"/>
        <pc:sldMkLst>
          <pc:docMk/>
          <pc:sldMk cId="790278577" sldId="367"/>
        </pc:sldMkLst>
        <pc:spChg chg="mod">
          <ac:chgData name="Ed Godfrey" userId="61aa7c48ee0e3db0" providerId="LiveId" clId="{8C1408F3-5B0D-499C-9CF5-299D55D5AA3B}" dt="2023-05-06T14:03:16.964" v="116" actId="2711"/>
          <ac:spMkLst>
            <pc:docMk/>
            <pc:sldMk cId="790278577" sldId="367"/>
            <ac:spMk id="2" creationId="{73D8E92E-9EEB-61F1-2B61-D8358DFC0201}"/>
          </ac:spMkLst>
        </pc:spChg>
        <pc:spChg chg="mod">
          <ac:chgData name="Ed Godfrey" userId="61aa7c48ee0e3db0" providerId="LiveId" clId="{8C1408F3-5B0D-499C-9CF5-299D55D5AA3B}" dt="2023-05-06T14:02:53.030" v="111" actId="6549"/>
          <ac:spMkLst>
            <pc:docMk/>
            <pc:sldMk cId="790278577" sldId="367"/>
            <ac:spMk id="3" creationId="{9E3293C3-2021-04F5-B3B2-149081BCD341}"/>
          </ac:spMkLst>
        </pc:spChg>
        <pc:spChg chg="add mod">
          <ac:chgData name="Ed Godfrey" userId="61aa7c48ee0e3db0" providerId="LiveId" clId="{8C1408F3-5B0D-499C-9CF5-299D55D5AA3B}" dt="2023-05-06T14:11:27.015" v="422" actId="114"/>
          <ac:spMkLst>
            <pc:docMk/>
            <pc:sldMk cId="790278577" sldId="367"/>
            <ac:spMk id="4" creationId="{630AE529-714F-4022-B413-3D46A5720BF0}"/>
          </ac:spMkLst>
        </pc:spChg>
      </pc:sldChg>
      <pc:sldChg chg="del">
        <pc:chgData name="Ed Godfrey" userId="61aa7c48ee0e3db0" providerId="LiveId" clId="{8C1408F3-5B0D-499C-9CF5-299D55D5AA3B}" dt="2023-05-06T14:42:54.448" v="1387" actId="47"/>
        <pc:sldMkLst>
          <pc:docMk/>
          <pc:sldMk cId="1919470354" sldId="386"/>
        </pc:sldMkLst>
      </pc:sldChg>
      <pc:sldChg chg="del">
        <pc:chgData name="Ed Godfrey" userId="61aa7c48ee0e3db0" providerId="LiveId" clId="{8C1408F3-5B0D-499C-9CF5-299D55D5AA3B}" dt="2023-05-06T14:42:54.990" v="1389" actId="47"/>
        <pc:sldMkLst>
          <pc:docMk/>
          <pc:sldMk cId="2313028035" sldId="387"/>
        </pc:sldMkLst>
      </pc:sldChg>
      <pc:sldChg chg="del">
        <pc:chgData name="Ed Godfrey" userId="61aa7c48ee0e3db0" providerId="LiveId" clId="{8C1408F3-5B0D-499C-9CF5-299D55D5AA3B}" dt="2023-05-06T14:42:55.362" v="1390" actId="47"/>
        <pc:sldMkLst>
          <pc:docMk/>
          <pc:sldMk cId="2205965357" sldId="388"/>
        </pc:sldMkLst>
      </pc:sldChg>
      <pc:sldChg chg="del">
        <pc:chgData name="Ed Godfrey" userId="61aa7c48ee0e3db0" providerId="LiveId" clId="{8C1408F3-5B0D-499C-9CF5-299D55D5AA3B}" dt="2023-05-06T14:42:56.401" v="1393" actId="47"/>
        <pc:sldMkLst>
          <pc:docMk/>
          <pc:sldMk cId="2680074237" sldId="389"/>
        </pc:sldMkLst>
      </pc:sldChg>
      <pc:sldChg chg="del">
        <pc:chgData name="Ed Godfrey" userId="61aa7c48ee0e3db0" providerId="LiveId" clId="{8C1408F3-5B0D-499C-9CF5-299D55D5AA3B}" dt="2023-05-06T14:42:56.745" v="1394" actId="47"/>
        <pc:sldMkLst>
          <pc:docMk/>
          <pc:sldMk cId="2893211310" sldId="390"/>
        </pc:sldMkLst>
      </pc:sldChg>
      <pc:sldChg chg="del">
        <pc:chgData name="Ed Godfrey" userId="61aa7c48ee0e3db0" providerId="LiveId" clId="{8C1408F3-5B0D-499C-9CF5-299D55D5AA3B}" dt="2023-05-06T14:42:58.270" v="1398" actId="47"/>
        <pc:sldMkLst>
          <pc:docMk/>
          <pc:sldMk cId="3063083523" sldId="391"/>
        </pc:sldMkLst>
      </pc:sldChg>
      <pc:sldChg chg="del">
        <pc:chgData name="Ed Godfrey" userId="61aa7c48ee0e3db0" providerId="LiveId" clId="{8C1408F3-5B0D-499C-9CF5-299D55D5AA3B}" dt="2023-05-06T14:42:59.040" v="1400" actId="47"/>
        <pc:sldMkLst>
          <pc:docMk/>
          <pc:sldMk cId="1018683104" sldId="398"/>
        </pc:sldMkLst>
      </pc:sldChg>
      <pc:sldChg chg="del">
        <pc:chgData name="Ed Godfrey" userId="61aa7c48ee0e3db0" providerId="LiveId" clId="{8C1408F3-5B0D-499C-9CF5-299D55D5AA3B}" dt="2023-05-06T14:42:59.593" v="1401" actId="47"/>
        <pc:sldMkLst>
          <pc:docMk/>
          <pc:sldMk cId="2256604804" sldId="399"/>
        </pc:sldMkLst>
      </pc:sldChg>
      <pc:sldChg chg="del">
        <pc:chgData name="Ed Godfrey" userId="61aa7c48ee0e3db0" providerId="LiveId" clId="{8C1408F3-5B0D-499C-9CF5-299D55D5AA3B}" dt="2023-05-06T14:43:00.532" v="1403" actId="47"/>
        <pc:sldMkLst>
          <pc:docMk/>
          <pc:sldMk cId="2937434204" sldId="400"/>
        </pc:sldMkLst>
      </pc:sldChg>
      <pc:sldChg chg="del">
        <pc:chgData name="Ed Godfrey" userId="61aa7c48ee0e3db0" providerId="LiveId" clId="{8C1408F3-5B0D-499C-9CF5-299D55D5AA3B}" dt="2023-05-06T14:43:01.631" v="1405" actId="47"/>
        <pc:sldMkLst>
          <pc:docMk/>
          <pc:sldMk cId="3078374192" sldId="401"/>
        </pc:sldMkLst>
      </pc:sldChg>
      <pc:sldChg chg="del">
        <pc:chgData name="Ed Godfrey" userId="61aa7c48ee0e3db0" providerId="LiveId" clId="{8C1408F3-5B0D-499C-9CF5-299D55D5AA3B}" dt="2023-05-06T14:42:54.151" v="1386" actId="47"/>
        <pc:sldMkLst>
          <pc:docMk/>
          <pc:sldMk cId="4172171134" sldId="408"/>
        </pc:sldMkLst>
      </pc:sldChg>
      <pc:sldChg chg="del">
        <pc:chgData name="Ed Godfrey" userId="61aa7c48ee0e3db0" providerId="LiveId" clId="{8C1408F3-5B0D-499C-9CF5-299D55D5AA3B}" dt="2023-05-06T14:42:54.705" v="1388" actId="47"/>
        <pc:sldMkLst>
          <pc:docMk/>
          <pc:sldMk cId="1510254331" sldId="409"/>
        </pc:sldMkLst>
      </pc:sldChg>
      <pc:sldChg chg="del">
        <pc:chgData name="Ed Godfrey" userId="61aa7c48ee0e3db0" providerId="LiveId" clId="{8C1408F3-5B0D-499C-9CF5-299D55D5AA3B}" dt="2023-05-06T14:42:55.696" v="1391" actId="47"/>
        <pc:sldMkLst>
          <pc:docMk/>
          <pc:sldMk cId="2942367212" sldId="410"/>
        </pc:sldMkLst>
      </pc:sldChg>
      <pc:sldChg chg="del">
        <pc:chgData name="Ed Godfrey" userId="61aa7c48ee0e3db0" providerId="LiveId" clId="{8C1408F3-5B0D-499C-9CF5-299D55D5AA3B}" dt="2023-05-06T14:42:56.047" v="1392" actId="47"/>
        <pc:sldMkLst>
          <pc:docMk/>
          <pc:sldMk cId="2596161741" sldId="411"/>
        </pc:sldMkLst>
      </pc:sldChg>
      <pc:sldChg chg="del">
        <pc:chgData name="Ed Godfrey" userId="61aa7c48ee0e3db0" providerId="LiveId" clId="{8C1408F3-5B0D-499C-9CF5-299D55D5AA3B}" dt="2023-05-06T14:42:57.073" v="1395" actId="47"/>
        <pc:sldMkLst>
          <pc:docMk/>
          <pc:sldMk cId="1936359179" sldId="412"/>
        </pc:sldMkLst>
      </pc:sldChg>
      <pc:sldChg chg="del">
        <pc:chgData name="Ed Godfrey" userId="61aa7c48ee0e3db0" providerId="LiveId" clId="{8C1408F3-5B0D-499C-9CF5-299D55D5AA3B}" dt="2023-05-06T14:42:57.475" v="1396" actId="47"/>
        <pc:sldMkLst>
          <pc:docMk/>
          <pc:sldMk cId="1960014607" sldId="413"/>
        </pc:sldMkLst>
      </pc:sldChg>
      <pc:sldChg chg="del">
        <pc:chgData name="Ed Godfrey" userId="61aa7c48ee0e3db0" providerId="LiveId" clId="{8C1408F3-5B0D-499C-9CF5-299D55D5AA3B}" dt="2023-05-06T14:42:57.844" v="1397" actId="47"/>
        <pc:sldMkLst>
          <pc:docMk/>
          <pc:sldMk cId="2086142333" sldId="414"/>
        </pc:sldMkLst>
      </pc:sldChg>
      <pc:sldChg chg="del">
        <pc:chgData name="Ed Godfrey" userId="61aa7c48ee0e3db0" providerId="LiveId" clId="{8C1408F3-5B0D-499C-9CF5-299D55D5AA3B}" dt="2023-05-06T14:42:58.624" v="1399" actId="47"/>
        <pc:sldMkLst>
          <pc:docMk/>
          <pc:sldMk cId="2109173744" sldId="415"/>
        </pc:sldMkLst>
      </pc:sldChg>
      <pc:sldChg chg="del">
        <pc:chgData name="Ed Godfrey" userId="61aa7c48ee0e3db0" providerId="LiveId" clId="{8C1408F3-5B0D-499C-9CF5-299D55D5AA3B}" dt="2023-05-06T14:43:00.121" v="1402" actId="47"/>
        <pc:sldMkLst>
          <pc:docMk/>
          <pc:sldMk cId="944598789" sldId="416"/>
        </pc:sldMkLst>
      </pc:sldChg>
      <pc:sldChg chg="del">
        <pc:chgData name="Ed Godfrey" userId="61aa7c48ee0e3db0" providerId="LiveId" clId="{8C1408F3-5B0D-499C-9CF5-299D55D5AA3B}" dt="2023-05-06T14:43:01.141" v="1404" actId="47"/>
        <pc:sldMkLst>
          <pc:docMk/>
          <pc:sldMk cId="601315440" sldId="417"/>
        </pc:sldMkLst>
      </pc:sldChg>
      <pc:sldChg chg="del">
        <pc:chgData name="Ed Godfrey" userId="61aa7c48ee0e3db0" providerId="LiveId" clId="{8C1408F3-5B0D-499C-9CF5-299D55D5AA3B}" dt="2023-05-06T14:43:02.277" v="1406" actId="47"/>
        <pc:sldMkLst>
          <pc:docMk/>
          <pc:sldMk cId="2354623235" sldId="418"/>
        </pc:sldMkLst>
      </pc:sldChg>
      <pc:sldChg chg="modSp add mod">
        <pc:chgData name="Ed Godfrey" userId="61aa7c48ee0e3db0" providerId="LiveId" clId="{8C1408F3-5B0D-499C-9CF5-299D55D5AA3B}" dt="2023-05-06T13:58:10.890" v="36" actId="20577"/>
        <pc:sldMkLst>
          <pc:docMk/>
          <pc:sldMk cId="581460671" sldId="419"/>
        </pc:sldMkLst>
        <pc:spChg chg="mod">
          <ac:chgData name="Ed Godfrey" userId="61aa7c48ee0e3db0" providerId="LiveId" clId="{8C1408F3-5B0D-499C-9CF5-299D55D5AA3B}" dt="2023-05-06T13:58:04.279" v="23" actId="113"/>
          <ac:spMkLst>
            <pc:docMk/>
            <pc:sldMk cId="581460671" sldId="419"/>
            <ac:spMk id="3" creationId="{9E3293C3-2021-04F5-B3B2-149081BCD341}"/>
          </ac:spMkLst>
        </pc:spChg>
        <pc:spChg chg="mod">
          <ac:chgData name="Ed Godfrey" userId="61aa7c48ee0e3db0" providerId="LiveId" clId="{8C1408F3-5B0D-499C-9CF5-299D55D5AA3B}" dt="2023-05-06T13:58:10.890" v="36" actId="20577"/>
          <ac:spMkLst>
            <pc:docMk/>
            <pc:sldMk cId="581460671" sldId="419"/>
            <ac:spMk id="6" creationId="{27341E30-1523-0531-D0E1-7D6824619EE0}"/>
          </ac:spMkLst>
        </pc:spChg>
      </pc:sldChg>
      <pc:sldChg chg="del">
        <pc:chgData name="Ed Godfrey" userId="61aa7c48ee0e3db0" providerId="LiveId" clId="{8C1408F3-5B0D-499C-9CF5-299D55D5AA3B}" dt="2023-05-06T13:57:20.258" v="18" actId="47"/>
        <pc:sldMkLst>
          <pc:docMk/>
          <pc:sldMk cId="1177954844" sldId="419"/>
        </pc:sldMkLst>
      </pc:sldChg>
      <pc:sldChg chg="modSp add mod">
        <pc:chgData name="Ed Godfrey" userId="61aa7c48ee0e3db0" providerId="LiveId" clId="{8C1408F3-5B0D-499C-9CF5-299D55D5AA3B}" dt="2023-05-06T13:59:31.575" v="54" actId="20577"/>
        <pc:sldMkLst>
          <pc:docMk/>
          <pc:sldMk cId="4090447611" sldId="420"/>
        </pc:sldMkLst>
        <pc:spChg chg="mod">
          <ac:chgData name="Ed Godfrey" userId="61aa7c48ee0e3db0" providerId="LiveId" clId="{8C1408F3-5B0D-499C-9CF5-299D55D5AA3B}" dt="2023-05-06T13:59:25.335" v="41" actId="113"/>
          <ac:spMkLst>
            <pc:docMk/>
            <pc:sldMk cId="4090447611" sldId="420"/>
            <ac:spMk id="3" creationId="{9E3293C3-2021-04F5-B3B2-149081BCD341}"/>
          </ac:spMkLst>
        </pc:spChg>
        <pc:spChg chg="mod">
          <ac:chgData name="Ed Godfrey" userId="61aa7c48ee0e3db0" providerId="LiveId" clId="{8C1408F3-5B0D-499C-9CF5-299D55D5AA3B}" dt="2023-05-06T13:59:31.575" v="54" actId="20577"/>
          <ac:spMkLst>
            <pc:docMk/>
            <pc:sldMk cId="4090447611" sldId="420"/>
            <ac:spMk id="6" creationId="{27341E30-1523-0531-D0E1-7D6824619EE0}"/>
          </ac:spMkLst>
        </pc:spChg>
      </pc:sldChg>
      <pc:sldChg chg="delSp modSp add modAnim">
        <pc:chgData name="Ed Godfrey" userId="61aa7c48ee0e3db0" providerId="LiveId" clId="{8C1408F3-5B0D-499C-9CF5-299D55D5AA3B}" dt="2023-05-06T14:01:48.647" v="95"/>
        <pc:sldMkLst>
          <pc:docMk/>
          <pc:sldMk cId="3806991094" sldId="421"/>
        </pc:sldMkLst>
        <pc:spChg chg="del">
          <ac:chgData name="Ed Godfrey" userId="61aa7c48ee0e3db0" providerId="LiveId" clId="{8C1408F3-5B0D-499C-9CF5-299D55D5AA3B}" dt="2023-05-06T14:00:13.454" v="56" actId="21"/>
          <ac:spMkLst>
            <pc:docMk/>
            <pc:sldMk cId="3806991094" sldId="421"/>
            <ac:spMk id="2" creationId="{73D8E92E-9EEB-61F1-2B61-D8358DFC0201}"/>
          </ac:spMkLst>
        </pc:spChg>
        <pc:spChg chg="mod">
          <ac:chgData name="Ed Godfrey" userId="61aa7c48ee0e3db0" providerId="LiveId" clId="{8C1408F3-5B0D-499C-9CF5-299D55D5AA3B}" dt="2023-05-06T14:01:25.039" v="91" actId="20577"/>
          <ac:spMkLst>
            <pc:docMk/>
            <pc:sldMk cId="3806991094" sldId="421"/>
            <ac:spMk id="3" creationId="{9E3293C3-2021-04F5-B3B2-149081BCD341}"/>
          </ac:spMkLst>
        </pc:spChg>
      </pc:sldChg>
      <pc:sldChg chg="modSp add mod">
        <pc:chgData name="Ed Godfrey" userId="61aa7c48ee0e3db0" providerId="LiveId" clId="{8C1408F3-5B0D-499C-9CF5-299D55D5AA3B}" dt="2023-05-06T14:07:13.059" v="212" actId="20577"/>
        <pc:sldMkLst>
          <pc:docMk/>
          <pc:sldMk cId="2447267416" sldId="422"/>
        </pc:sldMkLst>
        <pc:spChg chg="mod">
          <ac:chgData name="Ed Godfrey" userId="61aa7c48ee0e3db0" providerId="LiveId" clId="{8C1408F3-5B0D-499C-9CF5-299D55D5AA3B}" dt="2023-05-06T14:07:04.446" v="197" actId="113"/>
          <ac:spMkLst>
            <pc:docMk/>
            <pc:sldMk cId="2447267416" sldId="422"/>
            <ac:spMk id="3" creationId="{9E3293C3-2021-04F5-B3B2-149081BCD341}"/>
          </ac:spMkLst>
        </pc:spChg>
        <pc:spChg chg="mod">
          <ac:chgData name="Ed Godfrey" userId="61aa7c48ee0e3db0" providerId="LiveId" clId="{8C1408F3-5B0D-499C-9CF5-299D55D5AA3B}" dt="2023-05-06T14:07:13.059" v="212" actId="20577"/>
          <ac:spMkLst>
            <pc:docMk/>
            <pc:sldMk cId="2447267416" sldId="422"/>
            <ac:spMk id="6" creationId="{27341E30-1523-0531-D0E1-7D6824619EE0}"/>
          </ac:spMkLst>
        </pc:spChg>
      </pc:sldChg>
      <pc:sldChg chg="modSp add mod">
        <pc:chgData name="Ed Godfrey" userId="61aa7c48ee0e3db0" providerId="LiveId" clId="{8C1408F3-5B0D-499C-9CF5-299D55D5AA3B}" dt="2023-05-06T14:07:50.508" v="230" actId="255"/>
        <pc:sldMkLst>
          <pc:docMk/>
          <pc:sldMk cId="1929054407" sldId="423"/>
        </pc:sldMkLst>
        <pc:spChg chg="mod">
          <ac:chgData name="Ed Godfrey" userId="61aa7c48ee0e3db0" providerId="LiveId" clId="{8C1408F3-5B0D-499C-9CF5-299D55D5AA3B}" dt="2023-05-06T14:07:50.508" v="230" actId="255"/>
          <ac:spMkLst>
            <pc:docMk/>
            <pc:sldMk cId="1929054407" sldId="423"/>
            <ac:spMk id="3" creationId="{9E3293C3-2021-04F5-B3B2-149081BCD341}"/>
          </ac:spMkLst>
        </pc:spChg>
        <pc:spChg chg="mod">
          <ac:chgData name="Ed Godfrey" userId="61aa7c48ee0e3db0" providerId="LiveId" clId="{8C1408F3-5B0D-499C-9CF5-299D55D5AA3B}" dt="2023-05-06T14:07:44.651" v="229" actId="20577"/>
          <ac:spMkLst>
            <pc:docMk/>
            <pc:sldMk cId="1929054407" sldId="423"/>
            <ac:spMk id="6" creationId="{27341E30-1523-0531-D0E1-7D6824619EE0}"/>
          </ac:spMkLst>
        </pc:spChg>
      </pc:sldChg>
      <pc:sldChg chg="addSp modSp add mod modAnim">
        <pc:chgData name="Ed Godfrey" userId="61aa7c48ee0e3db0" providerId="LiveId" clId="{8C1408F3-5B0D-499C-9CF5-299D55D5AA3B}" dt="2023-05-06T14:09:05.199" v="339"/>
        <pc:sldMkLst>
          <pc:docMk/>
          <pc:sldMk cId="1667784244" sldId="424"/>
        </pc:sldMkLst>
        <pc:spChg chg="add mod">
          <ac:chgData name="Ed Godfrey" userId="61aa7c48ee0e3db0" providerId="LiveId" clId="{8C1408F3-5B0D-499C-9CF5-299D55D5AA3B}" dt="2023-05-06T14:08:55.475" v="331" actId="20577"/>
          <ac:spMkLst>
            <pc:docMk/>
            <pc:sldMk cId="1667784244" sldId="424"/>
            <ac:spMk id="2" creationId="{9C77B6EB-B8F1-2B99-6749-7C9439AEC66A}"/>
          </ac:spMkLst>
        </pc:spChg>
        <pc:spChg chg="mod">
          <ac:chgData name="Ed Godfrey" userId="61aa7c48ee0e3db0" providerId="LiveId" clId="{8C1408F3-5B0D-499C-9CF5-299D55D5AA3B}" dt="2023-05-06T14:08:10.159" v="234" actId="207"/>
          <ac:spMkLst>
            <pc:docMk/>
            <pc:sldMk cId="1667784244" sldId="424"/>
            <ac:spMk id="3" creationId="{9E3293C3-2021-04F5-B3B2-149081BCD341}"/>
          </ac:spMkLst>
        </pc:spChg>
        <pc:spChg chg="mod">
          <ac:chgData name="Ed Godfrey" userId="61aa7c48ee0e3db0" providerId="LiveId" clId="{8C1408F3-5B0D-499C-9CF5-299D55D5AA3B}" dt="2023-05-06T14:08:20.682" v="252" actId="20577"/>
          <ac:spMkLst>
            <pc:docMk/>
            <pc:sldMk cId="1667784244" sldId="424"/>
            <ac:spMk id="6" creationId="{27341E30-1523-0531-D0E1-7D6824619EE0}"/>
          </ac:spMkLst>
        </pc:spChg>
      </pc:sldChg>
      <pc:sldChg chg="modSp add modAnim">
        <pc:chgData name="Ed Godfrey" userId="61aa7c48ee0e3db0" providerId="LiveId" clId="{8C1408F3-5B0D-499C-9CF5-299D55D5AA3B}" dt="2023-05-06T14:11:23.056" v="421" actId="114"/>
        <pc:sldMkLst>
          <pc:docMk/>
          <pc:sldMk cId="122044267" sldId="425"/>
        </pc:sldMkLst>
        <pc:spChg chg="mod">
          <ac:chgData name="Ed Godfrey" userId="61aa7c48ee0e3db0" providerId="LiveId" clId="{8C1408F3-5B0D-499C-9CF5-299D55D5AA3B}" dt="2023-05-06T14:11:23.056" v="421" actId="114"/>
          <ac:spMkLst>
            <pc:docMk/>
            <pc:sldMk cId="122044267" sldId="425"/>
            <ac:spMk id="4" creationId="{630AE529-714F-4022-B413-3D46A5720BF0}"/>
          </ac:spMkLst>
        </pc:spChg>
      </pc:sldChg>
      <pc:sldChg chg="modSp add mod">
        <pc:chgData name="Ed Godfrey" userId="61aa7c48ee0e3db0" providerId="LiveId" clId="{8C1408F3-5B0D-499C-9CF5-299D55D5AA3B}" dt="2023-05-06T14:13:46.136" v="453" actId="20577"/>
        <pc:sldMkLst>
          <pc:docMk/>
          <pc:sldMk cId="3567305021" sldId="426"/>
        </pc:sldMkLst>
        <pc:spChg chg="mod">
          <ac:chgData name="Ed Godfrey" userId="61aa7c48ee0e3db0" providerId="LiveId" clId="{8C1408F3-5B0D-499C-9CF5-299D55D5AA3B}" dt="2023-05-06T14:13:38.493" v="429" actId="113"/>
          <ac:spMkLst>
            <pc:docMk/>
            <pc:sldMk cId="3567305021" sldId="426"/>
            <ac:spMk id="3" creationId="{9E3293C3-2021-04F5-B3B2-149081BCD341}"/>
          </ac:spMkLst>
        </pc:spChg>
        <pc:spChg chg="mod">
          <ac:chgData name="Ed Godfrey" userId="61aa7c48ee0e3db0" providerId="LiveId" clId="{8C1408F3-5B0D-499C-9CF5-299D55D5AA3B}" dt="2023-05-06T14:13:46.136" v="453" actId="20577"/>
          <ac:spMkLst>
            <pc:docMk/>
            <pc:sldMk cId="3567305021" sldId="426"/>
            <ac:spMk id="6" creationId="{27341E30-1523-0531-D0E1-7D6824619EE0}"/>
          </ac:spMkLst>
        </pc:spChg>
      </pc:sldChg>
      <pc:sldChg chg="modSp add mod">
        <pc:chgData name="Ed Godfrey" userId="61aa7c48ee0e3db0" providerId="LiveId" clId="{8C1408F3-5B0D-499C-9CF5-299D55D5AA3B}" dt="2023-05-06T14:14:10.711" v="466" actId="20577"/>
        <pc:sldMkLst>
          <pc:docMk/>
          <pc:sldMk cId="3522625803" sldId="427"/>
        </pc:sldMkLst>
        <pc:spChg chg="mod">
          <ac:chgData name="Ed Godfrey" userId="61aa7c48ee0e3db0" providerId="LiveId" clId="{8C1408F3-5B0D-499C-9CF5-299D55D5AA3B}" dt="2023-05-06T14:14:06.034" v="457" actId="207"/>
          <ac:spMkLst>
            <pc:docMk/>
            <pc:sldMk cId="3522625803" sldId="427"/>
            <ac:spMk id="3" creationId="{9E3293C3-2021-04F5-B3B2-149081BCD341}"/>
          </ac:spMkLst>
        </pc:spChg>
        <pc:spChg chg="mod">
          <ac:chgData name="Ed Godfrey" userId="61aa7c48ee0e3db0" providerId="LiveId" clId="{8C1408F3-5B0D-499C-9CF5-299D55D5AA3B}" dt="2023-05-06T14:14:10.711" v="466" actId="20577"/>
          <ac:spMkLst>
            <pc:docMk/>
            <pc:sldMk cId="3522625803" sldId="427"/>
            <ac:spMk id="6" creationId="{27341E30-1523-0531-D0E1-7D6824619EE0}"/>
          </ac:spMkLst>
        </pc:spChg>
      </pc:sldChg>
      <pc:sldChg chg="modSp add mod">
        <pc:chgData name="Ed Godfrey" userId="61aa7c48ee0e3db0" providerId="LiveId" clId="{8C1408F3-5B0D-499C-9CF5-299D55D5AA3B}" dt="2023-05-06T14:14:37.790" v="483" actId="20577"/>
        <pc:sldMkLst>
          <pc:docMk/>
          <pc:sldMk cId="3421073163" sldId="428"/>
        </pc:sldMkLst>
        <pc:spChg chg="mod">
          <ac:chgData name="Ed Godfrey" userId="61aa7c48ee0e3db0" providerId="LiveId" clId="{8C1408F3-5B0D-499C-9CF5-299D55D5AA3B}" dt="2023-05-06T14:14:32.347" v="470" actId="255"/>
          <ac:spMkLst>
            <pc:docMk/>
            <pc:sldMk cId="3421073163" sldId="428"/>
            <ac:spMk id="3" creationId="{9E3293C3-2021-04F5-B3B2-149081BCD341}"/>
          </ac:spMkLst>
        </pc:spChg>
        <pc:spChg chg="mod">
          <ac:chgData name="Ed Godfrey" userId="61aa7c48ee0e3db0" providerId="LiveId" clId="{8C1408F3-5B0D-499C-9CF5-299D55D5AA3B}" dt="2023-05-06T14:14:37.790" v="483" actId="20577"/>
          <ac:spMkLst>
            <pc:docMk/>
            <pc:sldMk cId="3421073163" sldId="428"/>
            <ac:spMk id="6" creationId="{27341E30-1523-0531-D0E1-7D6824619EE0}"/>
          </ac:spMkLst>
        </pc:spChg>
      </pc:sldChg>
      <pc:sldChg chg="addSp modSp add mod modAnim">
        <pc:chgData name="Ed Godfrey" userId="61aa7c48ee0e3db0" providerId="LiveId" clId="{8C1408F3-5B0D-499C-9CF5-299D55D5AA3B}" dt="2023-05-06T14:18:10.886" v="633"/>
        <pc:sldMkLst>
          <pc:docMk/>
          <pc:sldMk cId="3919464268" sldId="429"/>
        </pc:sldMkLst>
        <pc:spChg chg="mod">
          <ac:chgData name="Ed Godfrey" userId="61aa7c48ee0e3db0" providerId="LiveId" clId="{8C1408F3-5B0D-499C-9CF5-299D55D5AA3B}" dt="2023-05-06T14:15:35.817" v="542" actId="313"/>
          <ac:spMkLst>
            <pc:docMk/>
            <pc:sldMk cId="3919464268" sldId="429"/>
            <ac:spMk id="4" creationId="{630AE529-714F-4022-B413-3D46A5720BF0}"/>
          </ac:spMkLst>
        </pc:spChg>
        <pc:spChg chg="add mod">
          <ac:chgData name="Ed Godfrey" userId="61aa7c48ee0e3db0" providerId="LiveId" clId="{8C1408F3-5B0D-499C-9CF5-299D55D5AA3B}" dt="2023-05-06T14:17:50.424" v="625" actId="122"/>
          <ac:spMkLst>
            <pc:docMk/>
            <pc:sldMk cId="3919464268" sldId="429"/>
            <ac:spMk id="5" creationId="{86031551-697E-9264-A398-20921557D4B9}"/>
          </ac:spMkLst>
        </pc:spChg>
      </pc:sldChg>
      <pc:sldChg chg="modSp add mod modAnim">
        <pc:chgData name="Ed Godfrey" userId="61aa7c48ee0e3db0" providerId="LiveId" clId="{8C1408F3-5B0D-499C-9CF5-299D55D5AA3B}" dt="2023-05-06T14:20:39.412" v="721" actId="115"/>
        <pc:sldMkLst>
          <pc:docMk/>
          <pc:sldMk cId="288403830" sldId="430"/>
        </pc:sldMkLst>
        <pc:spChg chg="mod">
          <ac:chgData name="Ed Godfrey" userId="61aa7c48ee0e3db0" providerId="LiveId" clId="{8C1408F3-5B0D-499C-9CF5-299D55D5AA3B}" dt="2023-05-06T14:20:39.412" v="721" actId="115"/>
          <ac:spMkLst>
            <pc:docMk/>
            <pc:sldMk cId="288403830" sldId="430"/>
            <ac:spMk id="3" creationId="{9E3293C3-2021-04F5-B3B2-149081BCD341}"/>
          </ac:spMkLst>
        </pc:spChg>
        <pc:spChg chg="mod">
          <ac:chgData name="Ed Godfrey" userId="61aa7c48ee0e3db0" providerId="LiveId" clId="{8C1408F3-5B0D-499C-9CF5-299D55D5AA3B}" dt="2023-05-06T14:19:22.595" v="690" actId="20577"/>
          <ac:spMkLst>
            <pc:docMk/>
            <pc:sldMk cId="288403830" sldId="430"/>
            <ac:spMk id="6" creationId="{27341E30-1523-0531-D0E1-7D6824619EE0}"/>
          </ac:spMkLst>
        </pc:spChg>
      </pc:sldChg>
      <pc:sldChg chg="addSp modSp add mod modAnim">
        <pc:chgData name="Ed Godfrey" userId="61aa7c48ee0e3db0" providerId="LiveId" clId="{8C1408F3-5B0D-499C-9CF5-299D55D5AA3B}" dt="2023-05-06T14:23:36.269" v="837"/>
        <pc:sldMkLst>
          <pc:docMk/>
          <pc:sldMk cId="4106194849" sldId="431"/>
        </pc:sldMkLst>
        <pc:spChg chg="add mod">
          <ac:chgData name="Ed Godfrey" userId="61aa7c48ee0e3db0" providerId="LiveId" clId="{8C1408F3-5B0D-499C-9CF5-299D55D5AA3B}" dt="2023-05-06T14:23:30.643" v="831" actId="20577"/>
          <ac:spMkLst>
            <pc:docMk/>
            <pc:sldMk cId="4106194849" sldId="431"/>
            <ac:spMk id="2" creationId="{80C98E1F-4C2A-FB09-7D02-5DE7438C9F4B}"/>
          </ac:spMkLst>
        </pc:spChg>
        <pc:spChg chg="mod">
          <ac:chgData name="Ed Godfrey" userId="61aa7c48ee0e3db0" providerId="LiveId" clId="{8C1408F3-5B0D-499C-9CF5-299D55D5AA3B}" dt="2023-05-06T14:22:06.242" v="736" actId="20577"/>
          <ac:spMkLst>
            <pc:docMk/>
            <pc:sldMk cId="4106194849" sldId="431"/>
            <ac:spMk id="3" creationId="{9E3293C3-2021-04F5-B3B2-149081BCD341}"/>
          </ac:spMkLst>
        </pc:spChg>
        <pc:spChg chg="mod">
          <ac:chgData name="Ed Godfrey" userId="61aa7c48ee0e3db0" providerId="LiveId" clId="{8C1408F3-5B0D-499C-9CF5-299D55D5AA3B}" dt="2023-05-06T14:23:21.464" v="830" actId="20577"/>
          <ac:spMkLst>
            <pc:docMk/>
            <pc:sldMk cId="4106194849" sldId="431"/>
            <ac:spMk id="6" creationId="{27341E30-1523-0531-D0E1-7D6824619EE0}"/>
          </ac:spMkLst>
        </pc:spChg>
      </pc:sldChg>
      <pc:sldChg chg="addSp modSp add mod modAnim">
        <pc:chgData name="Ed Godfrey" userId="61aa7c48ee0e3db0" providerId="LiveId" clId="{8C1408F3-5B0D-499C-9CF5-299D55D5AA3B}" dt="2023-05-06T14:32:05.080" v="1171"/>
        <pc:sldMkLst>
          <pc:docMk/>
          <pc:sldMk cId="3578956219" sldId="432"/>
        </pc:sldMkLst>
        <pc:spChg chg="add mod">
          <ac:chgData name="Ed Godfrey" userId="61aa7c48ee0e3db0" providerId="LiveId" clId="{8C1408F3-5B0D-499C-9CF5-299D55D5AA3B}" dt="2023-05-06T14:27:35.181" v="1096" actId="1035"/>
          <ac:spMkLst>
            <pc:docMk/>
            <pc:sldMk cId="3578956219" sldId="432"/>
            <ac:spMk id="2" creationId="{085CD1BB-324D-621F-949F-67B8DCA744E7}"/>
          </ac:spMkLst>
        </pc:spChg>
        <pc:spChg chg="mod">
          <ac:chgData name="Ed Godfrey" userId="61aa7c48ee0e3db0" providerId="LiveId" clId="{8C1408F3-5B0D-499C-9CF5-299D55D5AA3B}" dt="2023-05-06T14:27:27.035" v="1077" actId="255"/>
          <ac:spMkLst>
            <pc:docMk/>
            <pc:sldMk cId="3578956219" sldId="432"/>
            <ac:spMk id="3" creationId="{9E3293C3-2021-04F5-B3B2-149081BCD341}"/>
          </ac:spMkLst>
        </pc:spChg>
        <pc:spChg chg="add mod">
          <ac:chgData name="Ed Godfrey" userId="61aa7c48ee0e3db0" providerId="LiveId" clId="{8C1408F3-5B0D-499C-9CF5-299D55D5AA3B}" dt="2023-05-06T14:27:21.365" v="1076" actId="255"/>
          <ac:spMkLst>
            <pc:docMk/>
            <pc:sldMk cId="3578956219" sldId="432"/>
            <ac:spMk id="4" creationId="{DC201F84-D915-5BAE-D701-A45E5BEA46B4}"/>
          </ac:spMkLst>
        </pc:spChg>
        <pc:spChg chg="mod">
          <ac:chgData name="Ed Godfrey" userId="61aa7c48ee0e3db0" providerId="LiveId" clId="{8C1408F3-5B0D-499C-9CF5-299D55D5AA3B}" dt="2023-05-06T14:26:14.863" v="933" actId="20577"/>
          <ac:spMkLst>
            <pc:docMk/>
            <pc:sldMk cId="3578956219" sldId="432"/>
            <ac:spMk id="6" creationId="{27341E30-1523-0531-D0E1-7D6824619EE0}"/>
          </ac:spMkLst>
        </pc:spChg>
      </pc:sldChg>
      <pc:sldChg chg="addSp delSp modSp add modAnim">
        <pc:chgData name="Ed Godfrey" userId="61aa7c48ee0e3db0" providerId="LiveId" clId="{8C1408F3-5B0D-499C-9CF5-299D55D5AA3B}" dt="2023-05-06T14:35:48.595" v="1219" actId="313"/>
        <pc:sldMkLst>
          <pc:docMk/>
          <pc:sldMk cId="2822274655" sldId="433"/>
        </pc:sldMkLst>
        <pc:spChg chg="mod">
          <ac:chgData name="Ed Godfrey" userId="61aa7c48ee0e3db0" providerId="LiveId" clId="{8C1408F3-5B0D-499C-9CF5-299D55D5AA3B}" dt="2023-05-06T14:34:07.327" v="1190" actId="207"/>
          <ac:spMkLst>
            <pc:docMk/>
            <pc:sldMk cId="2822274655" sldId="433"/>
            <ac:spMk id="2" creationId="{73D8E92E-9EEB-61F1-2B61-D8358DFC0201}"/>
          </ac:spMkLst>
        </pc:spChg>
        <pc:spChg chg="mod">
          <ac:chgData name="Ed Godfrey" userId="61aa7c48ee0e3db0" providerId="LiveId" clId="{8C1408F3-5B0D-499C-9CF5-299D55D5AA3B}" dt="2023-05-06T14:33:42.203" v="1185" actId="20577"/>
          <ac:spMkLst>
            <pc:docMk/>
            <pc:sldMk cId="2822274655" sldId="433"/>
            <ac:spMk id="3" creationId="{9E3293C3-2021-04F5-B3B2-149081BCD341}"/>
          </ac:spMkLst>
        </pc:spChg>
        <pc:spChg chg="add del mod">
          <ac:chgData name="Ed Godfrey" userId="61aa7c48ee0e3db0" providerId="LiveId" clId="{8C1408F3-5B0D-499C-9CF5-299D55D5AA3B}" dt="2023-05-06T14:35:48.595" v="1219" actId="313"/>
          <ac:spMkLst>
            <pc:docMk/>
            <pc:sldMk cId="2822274655" sldId="433"/>
            <ac:spMk id="4" creationId="{630AE529-714F-4022-B413-3D46A5720BF0}"/>
          </ac:spMkLst>
        </pc:spChg>
        <pc:spChg chg="add del mod">
          <ac:chgData name="Ed Godfrey" userId="61aa7c48ee0e3db0" providerId="LiveId" clId="{8C1408F3-5B0D-499C-9CF5-299D55D5AA3B}" dt="2023-05-06T14:35:07.702" v="1194"/>
          <ac:spMkLst>
            <pc:docMk/>
            <pc:sldMk cId="2822274655" sldId="433"/>
            <ac:spMk id="5" creationId="{063062B6-BD07-CB1E-17E1-80B9AD815149}"/>
          </ac:spMkLst>
        </pc:spChg>
      </pc:sldChg>
      <pc:sldChg chg="modSp add modAnim">
        <pc:chgData name="Ed Godfrey" userId="61aa7c48ee0e3db0" providerId="LiveId" clId="{8C1408F3-5B0D-499C-9CF5-299D55D5AA3B}" dt="2023-05-06T14:41:40.965" v="1384" actId="6549"/>
        <pc:sldMkLst>
          <pc:docMk/>
          <pc:sldMk cId="1319363691" sldId="434"/>
        </pc:sldMkLst>
        <pc:spChg chg="mod">
          <ac:chgData name="Ed Godfrey" userId="61aa7c48ee0e3db0" providerId="LiveId" clId="{8C1408F3-5B0D-499C-9CF5-299D55D5AA3B}" dt="2023-05-06T14:37:28.665" v="1249" actId="2711"/>
          <ac:spMkLst>
            <pc:docMk/>
            <pc:sldMk cId="1319363691" sldId="434"/>
            <ac:spMk id="2" creationId="{73D8E92E-9EEB-61F1-2B61-D8358DFC0201}"/>
          </ac:spMkLst>
        </pc:spChg>
        <pc:spChg chg="mod">
          <ac:chgData name="Ed Godfrey" userId="61aa7c48ee0e3db0" providerId="LiveId" clId="{8C1408F3-5B0D-499C-9CF5-299D55D5AA3B}" dt="2023-05-06T14:36:59.672" v="1244" actId="20577"/>
          <ac:spMkLst>
            <pc:docMk/>
            <pc:sldMk cId="1319363691" sldId="434"/>
            <ac:spMk id="3" creationId="{9E3293C3-2021-04F5-B3B2-149081BCD341}"/>
          </ac:spMkLst>
        </pc:spChg>
        <pc:spChg chg="mod">
          <ac:chgData name="Ed Godfrey" userId="61aa7c48ee0e3db0" providerId="LiveId" clId="{8C1408F3-5B0D-499C-9CF5-299D55D5AA3B}" dt="2023-05-06T14:41:40.965" v="1384" actId="6549"/>
          <ac:spMkLst>
            <pc:docMk/>
            <pc:sldMk cId="1319363691" sldId="434"/>
            <ac:spMk id="4" creationId="{630AE529-714F-4022-B413-3D46A5720BF0}"/>
          </ac:spMkLst>
        </pc:spChg>
      </pc:sldChg>
      <pc:sldChg chg="add">
        <pc:chgData name="Ed Godfrey" userId="61aa7c48ee0e3db0" providerId="LiveId" clId="{8C1408F3-5B0D-499C-9CF5-299D55D5AA3B}" dt="2023-05-06T14:42:51.672" v="1385"/>
        <pc:sldMkLst>
          <pc:docMk/>
          <pc:sldMk cId="614685802" sldId="43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5/6/2023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Reality of False Teachers (Part 2)</a:t>
            </a:r>
          </a:p>
          <a:p>
            <a:pPr algn="ctr"/>
            <a:r>
              <a:rPr lang="en-US" sz="3600" b="1" dirty="0">
                <a:solidFill>
                  <a:schemeClr val="tx1"/>
                </a:solidFill>
                <a:latin typeface="Avenir Next LT Pro Light" panose="020B0304020202020204" pitchFamily="34" charset="0"/>
              </a:rPr>
              <a:t>2 Peter </a:t>
            </a:r>
            <a:r>
              <a:rPr lang="en-US" sz="3600" b="1" dirty="0">
                <a:latin typeface="Avenir Next LT Pro Light" panose="020B0304020202020204" pitchFamily="34" charset="0"/>
              </a:rPr>
              <a:t>2:1-3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7,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6"/>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contamination (2:2)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Many will follow their sensuality, and because of them the way of the truth will be maligned…</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44463" y="2514981"/>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They contaminate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“many”</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They contaminate true spirituality –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“their sensuality”</a:t>
            </a:r>
          </a:p>
        </p:txBody>
      </p:sp>
    </p:spTree>
    <p:extLst>
      <p:ext uri="{BB962C8B-B14F-4D97-AF65-F5344CB8AC3E}">
        <p14:creationId xmlns:p14="http://schemas.microsoft.com/office/powerpoint/2010/main" val="1220442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…unless you repent, you will all likewise perish.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13:3; 5</a:t>
            </a:r>
          </a:p>
        </p:txBody>
      </p:sp>
    </p:spTree>
    <p:extLst>
      <p:ext uri="{BB962C8B-B14F-4D97-AF65-F5344CB8AC3E}">
        <p14:creationId xmlns:p14="http://schemas.microsoft.com/office/powerpoint/2010/main" val="356730502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anyone wishes to come after Me, he must deny himself, and take up his cross daily and follow Me.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9:23</a:t>
            </a:r>
          </a:p>
        </p:txBody>
      </p:sp>
    </p:spTree>
    <p:extLst>
      <p:ext uri="{BB962C8B-B14F-4D97-AF65-F5344CB8AC3E}">
        <p14:creationId xmlns:p14="http://schemas.microsoft.com/office/powerpoint/2010/main" val="352262580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since Christ has suffered in the flesh, arm yourselves also with the same purpose, because he who has suffered in the flesh has ceased from sin, 2 so as to live the rest of the time in the flesh no longer for the lusts of men, but for the will of God. 3 For the time already past is sufficient for you to have carried out the desire of the Gentiles, having pursued a course of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sensuality</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lusts, drunkenness, carousing, drinking parties and abominable idolatries.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4:1-3</a:t>
            </a:r>
          </a:p>
        </p:txBody>
      </p:sp>
    </p:spTree>
    <p:extLst>
      <p:ext uri="{BB962C8B-B14F-4D97-AF65-F5344CB8AC3E}">
        <p14:creationId xmlns:p14="http://schemas.microsoft.com/office/powerpoint/2010/main" val="342107316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6"/>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contamination (2:2)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Many will follow their sensuality, and because of them the way of the truth will be maligned…</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44463" y="251498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They contaminate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“many”</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They contaminate true spirituality –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“their sensuality”</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They contaminate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“the way of the truth”</a:t>
            </a:r>
          </a:p>
        </p:txBody>
      </p:sp>
      <p:sp>
        <p:nvSpPr>
          <p:cNvPr id="5" name="Text Box 3">
            <a:extLst>
              <a:ext uri="{FF2B5EF4-FFF2-40B4-BE49-F238E27FC236}">
                <a16:creationId xmlns:a16="http://schemas.microsoft.com/office/drawing/2014/main" id="{86031551-697E-9264-A398-20921557D4B9}"/>
              </a:ext>
            </a:extLst>
          </p:cNvPr>
          <p:cNvSpPr txBox="1">
            <a:spLocks noChangeArrowheads="1"/>
          </p:cNvSpPr>
          <p:nvPr/>
        </p:nvSpPr>
        <p:spPr bwMode="auto">
          <a:xfrm>
            <a:off x="163513" y="4162806"/>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000" b="0" dirty="0">
                <a:solidFill>
                  <a:schemeClr val="tx1"/>
                </a:solidFill>
                <a:latin typeface="Arial" panose="020B0604020202020204" pitchFamily="34" charset="0"/>
                <a:ea typeface="Times New Roman" panose="02020603050405020304" pitchFamily="18" charset="0"/>
              </a:rPr>
              <a:t>“A</a:t>
            </a:r>
            <a:r>
              <a:rPr lang="en-US" sz="4000" b="0" dirty="0">
                <a:solidFill>
                  <a:schemeClr val="tx1"/>
                </a:solidFill>
                <a:effectLst/>
                <a:latin typeface="Arial" panose="020B0604020202020204" pitchFamily="34" charset="0"/>
                <a:ea typeface="Times New Roman" panose="02020603050405020304" pitchFamily="18" charset="0"/>
              </a:rPr>
              <a:t> proper knowledge of God's truth</a:t>
            </a:r>
          </a:p>
          <a:p>
            <a:pPr algn="ctr"/>
            <a:r>
              <a:rPr lang="en-US" sz="4000" b="0" dirty="0">
                <a:solidFill>
                  <a:schemeClr val="tx1"/>
                </a:solidFill>
                <a:effectLst/>
                <a:latin typeface="Arial" panose="020B0604020202020204" pitchFamily="34" charset="0"/>
                <a:ea typeface="Times New Roman" panose="02020603050405020304" pitchFamily="18" charset="0"/>
              </a:rPr>
              <a:t>results in godly living”</a:t>
            </a:r>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94642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Peter 1:14-15 - 14 As obedient children, do not be conformed to the former lusts which were yours in your ignorance, 15 but like the Holy One who called you</a:t>
            </a:r>
            <a:r>
              <a:rPr lang="en-US" sz="2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be holy yourselves</a:t>
            </a: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also in all your behavior;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Peter 2:12 - </a:t>
            </a:r>
            <a:r>
              <a:rPr lang="en-US" sz="2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Keep your behavior excellent</a:t>
            </a: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among the Gentiles, so that in the thing in which they slander you as evildoers, they may because of your good deeds, as they observe them, glorify God in the day of visitation.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Peter 3:16 - and keep a good conscience so that in the thing in which you are slandered, those who revile </a:t>
            </a:r>
            <a:r>
              <a:rPr lang="en-US" sz="2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your good behavior in Christ</a:t>
            </a: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be put to shame.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Peter 4:15 - 15 Make sure that none of you suffers as a murderer, or thief, or evildoer, or a troublesome meddler;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Exemplary Lives of Believers</a:t>
            </a:r>
          </a:p>
        </p:txBody>
      </p:sp>
    </p:spTree>
    <p:extLst>
      <p:ext uri="{BB962C8B-B14F-4D97-AF65-F5344CB8AC3E}">
        <p14:creationId xmlns:p14="http://schemas.microsoft.com/office/powerpoint/2010/main" val="2884038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16 But I say, walk by the Spirit, and you will not carry out the desire of the flesh.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5:16; 19-21</a:t>
            </a:r>
          </a:p>
        </p:txBody>
      </p:sp>
      <p:sp>
        <p:nvSpPr>
          <p:cNvPr id="2" name="Text Box 3">
            <a:extLst>
              <a:ext uri="{FF2B5EF4-FFF2-40B4-BE49-F238E27FC236}">
                <a16:creationId xmlns:a16="http://schemas.microsoft.com/office/drawing/2014/main" id="{80C98E1F-4C2A-FB09-7D02-5DE7438C9F4B}"/>
              </a:ext>
            </a:extLst>
          </p:cNvPr>
          <p:cNvSpPr txBox="1">
            <a:spLocks noChangeArrowheads="1"/>
          </p:cNvSpPr>
          <p:nvPr/>
        </p:nvSpPr>
        <p:spPr bwMode="auto">
          <a:xfrm>
            <a:off x="125413" y="2629281"/>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19 Now the deeds of the flesh are evident, which are: immorality, impurity, sensuality, 20 idolatry, sorcery, enmities, strife, jealousy, outbursts of anger, disputes, dissensions, factions, 21 envying, drunkenness, carousing, and things like these, of which I forewarn you, just as I have forewarned you, that those who practice such things will not inherit the kingdom of God</a:t>
            </a:r>
            <a:r>
              <a:rPr lang="en-US" sz="3600" b="0" dirty="0">
                <a:solidFill>
                  <a:schemeClr val="tx1"/>
                </a:solidFill>
                <a:effectLst/>
                <a:latin typeface="Arial" panose="020B0604020202020204" pitchFamily="34" charset="0"/>
                <a:ea typeface="Times New Roman" panose="02020603050405020304" pitchFamily="18" charset="0"/>
              </a:rPr>
              <a:t>. </a:t>
            </a:r>
            <a:endParaRPr lang="en-US" sz="3600" b="0" i="1" dirty="0">
              <a:solidFill>
                <a:schemeClr val="tx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106194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5290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3600" b="0" dirty="0">
                <a:solidFill>
                  <a:schemeClr val="tx1"/>
                </a:solidFill>
                <a:latin typeface="Arial" panose="020B0604020202020204" pitchFamily="34" charset="0"/>
                <a:ea typeface="Times New Roman" panose="02020603050405020304" pitchFamily="18" charset="0"/>
              </a:rPr>
              <a:t>“T</a:t>
            </a:r>
            <a:r>
              <a:rPr lang="en-US" sz="3600" b="0" dirty="0">
                <a:solidFill>
                  <a:schemeClr val="tx1"/>
                </a:solidFill>
                <a:effectLst/>
                <a:latin typeface="Arial" panose="020B0604020202020204" pitchFamily="34" charset="0"/>
                <a:ea typeface="Times New Roman" panose="02020603050405020304" pitchFamily="18" charset="0"/>
              </a:rPr>
              <a:t>hose who love </a:t>
            </a:r>
            <a:r>
              <a:rPr lang="en-US" sz="3600" u="sng" dirty="0">
                <a:solidFill>
                  <a:schemeClr val="tx1"/>
                </a:solidFill>
                <a:effectLst/>
                <a:latin typeface="Arial" panose="020B0604020202020204" pitchFamily="34" charset="0"/>
                <a:ea typeface="Times New Roman" panose="02020603050405020304" pitchFamily="18" charset="0"/>
              </a:rPr>
              <a:t>the way of the truth</a:t>
            </a:r>
            <a:r>
              <a:rPr lang="en-US" sz="3600" dirty="0">
                <a:solidFill>
                  <a:schemeClr val="tx1"/>
                </a:solidFill>
                <a:effectLst/>
                <a:latin typeface="Arial" panose="020B0604020202020204" pitchFamily="34" charset="0"/>
                <a:ea typeface="Times New Roman" panose="02020603050405020304" pitchFamily="18" charset="0"/>
              </a:rPr>
              <a:t> </a:t>
            </a:r>
            <a:r>
              <a:rPr lang="en-US" sz="3600" b="0" dirty="0">
                <a:solidFill>
                  <a:schemeClr val="tx1"/>
                </a:solidFill>
                <a:effectLst/>
                <a:latin typeface="Arial" panose="020B0604020202020204" pitchFamily="34" charset="0"/>
                <a:ea typeface="Times New Roman" panose="02020603050405020304" pitchFamily="18" charset="0"/>
              </a:rPr>
              <a:t>are those who, although they sin, they hate their sin and plead with God to help them overcome their sin.”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Thoughts</a:t>
            </a:r>
          </a:p>
        </p:txBody>
      </p:sp>
      <p:sp>
        <p:nvSpPr>
          <p:cNvPr id="2" name="Text Box 3">
            <a:extLst>
              <a:ext uri="{FF2B5EF4-FFF2-40B4-BE49-F238E27FC236}">
                <a16:creationId xmlns:a16="http://schemas.microsoft.com/office/drawing/2014/main" id="{085CD1BB-324D-621F-949F-67B8DCA744E7}"/>
              </a:ext>
            </a:extLst>
          </p:cNvPr>
          <p:cNvSpPr txBox="1">
            <a:spLocks noChangeArrowheads="1"/>
          </p:cNvSpPr>
          <p:nvPr/>
        </p:nvSpPr>
        <p:spPr bwMode="auto">
          <a:xfrm>
            <a:off x="173038" y="32293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3600" b="0" dirty="0">
                <a:solidFill>
                  <a:schemeClr val="tx1"/>
                </a:solidFill>
                <a:latin typeface="Arial" panose="020B0604020202020204" pitchFamily="34" charset="0"/>
                <a:ea typeface="Times New Roman" panose="02020603050405020304" pitchFamily="18" charset="0"/>
              </a:rPr>
              <a:t>“Those w</a:t>
            </a:r>
            <a:r>
              <a:rPr lang="en-US" sz="3600" b="0" dirty="0">
                <a:solidFill>
                  <a:schemeClr val="tx1"/>
                </a:solidFill>
                <a:effectLst/>
                <a:latin typeface="Arial" panose="020B0604020202020204" pitchFamily="34" charset="0"/>
                <a:ea typeface="Times New Roman" panose="02020603050405020304" pitchFamily="18" charset="0"/>
              </a:rPr>
              <a:t>ho are in the way of </a:t>
            </a:r>
            <a:r>
              <a:rPr lang="en-US" sz="3600" u="sng" dirty="0">
                <a:solidFill>
                  <a:schemeClr val="tx1"/>
                </a:solidFill>
                <a:effectLst/>
                <a:latin typeface="Arial" panose="020B0604020202020204" pitchFamily="34" charset="0"/>
                <a:ea typeface="Times New Roman" panose="02020603050405020304" pitchFamily="18" charset="0"/>
              </a:rPr>
              <a:t>sensuality</a:t>
            </a:r>
            <a:r>
              <a:rPr lang="en-US" sz="3600" b="0" dirty="0">
                <a:solidFill>
                  <a:schemeClr val="tx1"/>
                </a:solidFill>
                <a:effectLst/>
                <a:latin typeface="Arial" panose="020B0604020202020204" pitchFamily="34" charset="0"/>
                <a:ea typeface="Times New Roman" panose="02020603050405020304" pitchFamily="18" charset="0"/>
              </a:rPr>
              <a:t> are those who sin willingly, joyfully, presuming on the grace of God to forgive without any true repentance.”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DC201F84-D915-5BAE-D701-A45E5BEA46B4}"/>
              </a:ext>
            </a:extLst>
          </p:cNvPr>
          <p:cNvSpPr txBox="1">
            <a:spLocks noChangeArrowheads="1"/>
          </p:cNvSpPr>
          <p:nvPr/>
        </p:nvSpPr>
        <p:spPr bwMode="auto">
          <a:xfrm>
            <a:off x="144463" y="56582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36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Which of these two ways </a:t>
            </a:r>
            <a:r>
              <a:rPr lang="en-US" sz="3600" i="0" dirty="0">
                <a:solidFill>
                  <a:schemeClr val="tx1"/>
                </a:solidFill>
                <a:latin typeface="Arial" panose="020B0604020202020204" pitchFamily="34" charset="0"/>
                <a:ea typeface="Calibri" panose="020F0502020204030204" pitchFamily="34" charset="0"/>
                <a:cs typeface="Times New Roman" panose="02020603050405020304" pitchFamily="18" charset="0"/>
              </a:rPr>
              <a:t>best describe you?</a:t>
            </a:r>
            <a:endPar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89562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par>
                          <p:cTn id="13" fill="hold">
                            <p:stCondLst>
                              <p:cond delay="2250"/>
                            </p:stCondLst>
                            <p:childTnLst>
                              <p:par>
                                <p:cTn id="14" presetID="10" presetClass="entr" presetSubtype="0" fill="hold" grpId="0" nodeType="afterEffect">
                                  <p:stCondLst>
                                    <p:cond delay="47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7"/>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conspiracy (2:3a)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in their greed they will exploit you with false words…</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44463" y="2514981"/>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Ezekiel 34:2 – “Son of man, prophesy against the shepherds of Israel. Prophesy and say to those shepherds, 'Thus says the LORD God, "Woe, shepherds of Israel who have been feeding themselves! Should not the shepherds feed the flock?”</a:t>
            </a:r>
          </a:p>
        </p:txBody>
      </p:sp>
    </p:spTree>
    <p:extLst>
      <p:ext uri="{BB962C8B-B14F-4D97-AF65-F5344CB8AC3E}">
        <p14:creationId xmlns:p14="http://schemas.microsoft.com/office/powerpoint/2010/main" val="28222746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8"/>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condemnation (2:3b)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…their judgment from long ago is not idle, and their destruction is not asleep. </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44463" y="2514981"/>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Their judgment is not “idle” – inactive</a:t>
            </a:r>
          </a:p>
          <a:p>
            <a:pPr marL="514350" indent="-514350">
              <a:buAutoNum type="alphaUcPeriod"/>
            </a:pP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Their destruction is not asleep - obvious</a:t>
            </a:r>
          </a:p>
        </p:txBody>
      </p:sp>
    </p:spTree>
    <p:extLst>
      <p:ext uri="{BB962C8B-B14F-4D97-AF65-F5344CB8AC3E}">
        <p14:creationId xmlns:p14="http://schemas.microsoft.com/office/powerpoint/2010/main" val="13193636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par>
                          <p:cTn id="17" fill="hold">
                            <p:stCondLst>
                              <p:cond delay="2250"/>
                            </p:stCondLst>
                            <p:childTnLst>
                              <p:par>
                                <p:cTn id="18" presetID="10" presetClass="entr" presetSubtype="0" fill="hold" grpId="0" nodeType="afterEffect">
                                  <p:stCondLst>
                                    <p:cond delay="225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But false prophets also arose among the people, just as there will also be false teachers among you, who will secretly introduce destructive heresies, even denying the Master who bought them, bringing swift destruction upon themselves. 2 Many will follow their sensuality, and because of them the way of the truth will be maligned; 3 and in their greed they will exploit you with false words; their judgment from long ago is not idle, and their destruction is not asleep.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2:1-3</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Reality of False Teachers (Part 2)</a:t>
            </a:r>
          </a:p>
          <a:p>
            <a:pPr algn="ctr"/>
            <a:r>
              <a:rPr lang="en-US" sz="3600" b="1" dirty="0">
                <a:solidFill>
                  <a:schemeClr val="tx1"/>
                </a:solidFill>
                <a:latin typeface="Avenir Next LT Pro Light" panose="020B0304020202020204" pitchFamily="34" charset="0"/>
              </a:rPr>
              <a:t>2 Peter </a:t>
            </a:r>
            <a:r>
              <a:rPr lang="en-US" sz="3600" b="1" dirty="0">
                <a:latin typeface="Avenir Next LT Pro Light" panose="020B0304020202020204" pitchFamily="34" charset="0"/>
              </a:rPr>
              <a:t>2:1-3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7, 2023</a:t>
            </a:r>
          </a:p>
        </p:txBody>
      </p:sp>
    </p:spTree>
    <p:extLst>
      <p:ext uri="{BB962C8B-B14F-4D97-AF65-F5344CB8AC3E}">
        <p14:creationId xmlns:p14="http://schemas.microsoft.com/office/powerpoint/2010/main" val="61468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“The sum of Your word is truth, and everyone of Your righteous ordinances is everlasting.”</a:t>
            </a:r>
            <a:r>
              <a:rPr lang="en-US" sz="4400" b="0" dirty="0">
                <a:solidFill>
                  <a:schemeClr val="tx1"/>
                </a:solidFill>
                <a:effectLst/>
                <a:latin typeface="Arial" panose="020B0604020202020204" pitchFamily="34" charset="0"/>
                <a:ea typeface="Times New Roman" panose="02020603050405020304" pitchFamily="18"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119:160</a:t>
            </a:r>
          </a:p>
        </p:txBody>
      </p:sp>
    </p:spTree>
    <p:extLst>
      <p:ext uri="{BB962C8B-B14F-4D97-AF65-F5344CB8AC3E}">
        <p14:creationId xmlns:p14="http://schemas.microsoft.com/office/powerpoint/2010/main" val="58146067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for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false Christs and false prophets will arise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will show signs and wonders, in order to lead astray, if possible, the elect. 23 But take heed; behold, I have told you everything in advance.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13:22-23</a:t>
            </a:r>
          </a:p>
        </p:txBody>
      </p:sp>
    </p:spTree>
    <p:extLst>
      <p:ext uri="{BB962C8B-B14F-4D97-AF65-F5344CB8AC3E}">
        <p14:creationId xmlns:p14="http://schemas.microsoft.com/office/powerpoint/2010/main" val="409044761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contrast (2:1a)</a:t>
            </a:r>
          </a:p>
          <a:p>
            <a:pPr marL="571500" marR="0" indent="-571500" algn="just">
              <a:spcBef>
                <a:spcPts val="0"/>
              </a:spcBef>
              <a:spcAft>
                <a:spcPts val="0"/>
              </a:spcAft>
              <a:buAutoNum type="romanUcPeriod"/>
            </a:pPr>
            <a:r>
              <a:rPr lang="en-US" sz="40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constancy (2:1b)</a:t>
            </a:r>
          </a:p>
          <a:p>
            <a:pPr marL="571500" marR="0" indent="-571500" algn="just">
              <a:spcBef>
                <a:spcPts val="0"/>
              </a:spcBef>
              <a:spcAft>
                <a:spcPts val="0"/>
              </a:spcAft>
              <a:buAutoNum type="romanUcPeriod"/>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company (2:1c)</a:t>
            </a:r>
          </a:p>
          <a:p>
            <a:pPr marL="571500" marR="0" indent="-571500" algn="just">
              <a:spcBef>
                <a:spcPts val="0"/>
              </a:spcBef>
              <a:spcAft>
                <a:spcPts val="0"/>
              </a:spcAft>
              <a:buAutoNum type="romanUcPeriod"/>
            </a:pPr>
            <a:r>
              <a:rPr lang="en-US" sz="40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code (2:1d)</a:t>
            </a:r>
          </a:p>
          <a:p>
            <a:pPr marL="571500" marR="0" indent="-571500" algn="just">
              <a:spcBef>
                <a:spcPts val="0"/>
              </a:spcBef>
              <a:spcAft>
                <a:spcPts val="0"/>
              </a:spcAft>
              <a:buAutoNum type="romanUcPeriod"/>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calamity (2:13)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Tree>
    <p:extLst>
      <p:ext uri="{BB962C8B-B14F-4D97-AF65-F5344CB8AC3E}">
        <p14:creationId xmlns:p14="http://schemas.microsoft.com/office/powerpoint/2010/main" val="38069910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250"/>
                            </p:stCondLst>
                            <p:childTnLst>
                              <p:par>
                                <p:cTn id="13" presetID="10" presetClass="entr" presetSubtype="0" fill="hold"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675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9250"/>
                            </p:stCondLst>
                            <p:childTnLst>
                              <p:par>
                                <p:cTn id="21" presetID="10" presetClass="entr" presetSubtype="0" fill="hold" grpId="0" nodeType="afterEffect">
                                  <p:stCondLst>
                                    <p:cond delay="7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6"/>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contamination (2:2)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173038" y="1476756"/>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Many will follow their sensuality, and because of them the way of the truth will be maligned…</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44463" y="2514981"/>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They contaminate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“many”</a:t>
            </a:r>
          </a:p>
        </p:txBody>
      </p:sp>
    </p:spTree>
    <p:extLst>
      <p:ext uri="{BB962C8B-B14F-4D97-AF65-F5344CB8AC3E}">
        <p14:creationId xmlns:p14="http://schemas.microsoft.com/office/powerpoint/2010/main" val="7902785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Enter through the narrow gate; for the gate is wide and the way is broad that leads to destruction, and there are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many</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enter through it. 14 For the gate is small and the way is narrow that leads to life, and there are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few</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who find it.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7:13-14</a:t>
            </a:r>
          </a:p>
        </p:txBody>
      </p:sp>
    </p:spTree>
    <p:extLst>
      <p:ext uri="{BB962C8B-B14F-4D97-AF65-F5344CB8AC3E}">
        <p14:creationId xmlns:p14="http://schemas.microsoft.com/office/powerpoint/2010/main" val="244726741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You will be hated by all because of My name, but it is the one who has endured to the end who will be saved.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10:22</a:t>
            </a:r>
          </a:p>
        </p:txBody>
      </p:sp>
    </p:spTree>
    <p:extLst>
      <p:ext uri="{BB962C8B-B14F-4D97-AF65-F5344CB8AC3E}">
        <p14:creationId xmlns:p14="http://schemas.microsoft.com/office/powerpoint/2010/main" val="192905440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For the time will come when they will not endure sound doctrine; but wanting to have their ears tickled, they will accumulate for themselves teachers in accordance to their own desires, 4 and will turn away their ears from the truth and will turn aside to myths.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Timothy 4:3-4; 5</a:t>
            </a:r>
          </a:p>
        </p:txBody>
      </p:sp>
      <p:sp>
        <p:nvSpPr>
          <p:cNvPr id="2" name="Text Box 3">
            <a:extLst>
              <a:ext uri="{FF2B5EF4-FFF2-40B4-BE49-F238E27FC236}">
                <a16:creationId xmlns:a16="http://schemas.microsoft.com/office/drawing/2014/main" id="{9C77B6EB-B8F1-2B99-6749-7C9439AEC66A}"/>
              </a:ext>
            </a:extLst>
          </p:cNvPr>
          <p:cNvSpPr txBox="1">
            <a:spLocks noChangeArrowheads="1"/>
          </p:cNvSpPr>
          <p:nvPr/>
        </p:nvSpPr>
        <p:spPr bwMode="auto">
          <a:xfrm>
            <a:off x="153988" y="4219956"/>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you, be sober in all things, endure hardship, do the work of an evangelist, fulfill your ministry.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77842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2221</TotalTime>
  <Words>1125</Words>
  <Application>Microsoft Office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18</cp:revision>
  <dcterms:created xsi:type="dcterms:W3CDTF">2022-12-30T16:15:56Z</dcterms:created>
  <dcterms:modified xsi:type="dcterms:W3CDTF">2023-05-06T14:43:11Z</dcterms:modified>
</cp:coreProperties>
</file>